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04/12/2023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el mes </a:t>
            </a:r>
            <a:r>
              <a:rPr lang="es-MX" sz="3200"/>
              <a:t>de </a:t>
            </a:r>
            <a:r>
              <a:rPr lang="es-MX" sz="3200" b="1">
                <a:solidFill>
                  <a:srgbClr val="A963A9"/>
                </a:solidFill>
              </a:rPr>
              <a:t>noviembre </a:t>
            </a:r>
            <a:r>
              <a:rPr lang="es-MX" sz="3200" dirty="0"/>
              <a:t>de 2023, no se ratificaron convenios de colaboración con entidades del sector público o privado.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1047197"/>
            <a:chOff x="7820286" y="994753"/>
            <a:chExt cx="3951804" cy="1114602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491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30/noviembre/2023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6879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</a:t>
              </a:r>
              <a:r>
                <a:rPr lang="es-MX" sz="1200" b="1" dirty="0" err="1">
                  <a:solidFill>
                    <a:srgbClr val="002060"/>
                  </a:solidFill>
                </a:rPr>
                <a:t>Kattya</a:t>
              </a:r>
              <a:r>
                <a:rPr lang="es-MX" sz="1200" b="1" dirty="0">
                  <a:solidFill>
                    <a:srgbClr val="002060"/>
                  </a:solidFill>
                </a:rPr>
                <a:t> Montserrat Moreno Mendoza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Coordinadora General del Secretariado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1446</TotalTime>
  <Words>71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Erika Oyervides</cp:lastModifiedBy>
  <cp:revision>39</cp:revision>
  <dcterms:created xsi:type="dcterms:W3CDTF">2018-06-12T17:38:37Z</dcterms:created>
  <dcterms:modified xsi:type="dcterms:W3CDTF">2023-12-04T19:50:31Z</dcterms:modified>
</cp:coreProperties>
</file>